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Unimproved MT tuning and decoding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Jonathan Graehl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Better line search directions for MERT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MERT over forests picks optimal corpus-BLEU weights given a starting point and a search direction (if the forests are pruned, periodic retranslating and merging is necessary)</a:t>
            </a:r>
          </a:p>
          <a:p>
            <a:r>
              <a:rPr lang="en-US" dirty="0" smtClean="0"/>
              <a:t>With many features, you need to try many directions.  Usually: orthogonal (vary only one feature) and a handful of random.</a:t>
            </a:r>
          </a:p>
          <a:p>
            <a:r>
              <a:rPr lang="en-US" dirty="0" smtClean="0"/>
              <a:t>Idea: pick better search directions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better line search 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Use per-sentence best (anti-)</a:t>
            </a:r>
            <a:r>
              <a:rPr lang="en-US" dirty="0" err="1" smtClean="0"/>
              <a:t>oracle+model</a:t>
            </a:r>
            <a:r>
              <a:rPr lang="en-US" dirty="0" smtClean="0"/>
              <a:t> score translation (like MIRA </a:t>
            </a:r>
            <a:r>
              <a:rPr lang="en-US" dirty="0" err="1" smtClean="0"/>
              <a:t>hope+fear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 weight vector that gives the maximum separation between a bad translation and a good translation is just (good features-bad features</a:t>
            </a:r>
            <a:r>
              <a:rPr lang="en-US" dirty="0" smtClean="0"/>
              <a:t>).  Displacing the current weight vector by that will increase the separation.</a:t>
            </a:r>
            <a:endParaRPr lang="en-US" dirty="0" smtClean="0"/>
          </a:p>
          <a:p>
            <a:r>
              <a:rPr lang="en-US" dirty="0" smtClean="0"/>
              <a:t>Both </a:t>
            </a:r>
            <a:r>
              <a:rPr lang="en-US" dirty="0" smtClean="0"/>
              <a:t>model-&gt;hope and fear-&gt;hope directions seem reasonable (the direction is just the difference in the 1-best feature vectors).  We try both (generally we try many directions and make a greedy choice for the best BLEU).</a:t>
            </a:r>
          </a:p>
          <a:p>
            <a:r>
              <a:rPr lang="en-US" dirty="0" smtClean="0"/>
              <a:t>It takes time to compute (anti-)oracles, so we randomly select small batches of sentences and average the feature differences in each batch to generate a target weight vector.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Why are we performing an expensive exact infinite-line search using a heuristic direction?</a:t>
            </a:r>
          </a:p>
          <a:p>
            <a:r>
              <a:rPr lang="en-US" dirty="0" smtClean="0"/>
              <a:t>Maybe computing an expected-BLEU gradient direction would be more reasonable.</a:t>
            </a:r>
          </a:p>
          <a:p>
            <a:r>
              <a:rPr lang="en-US" dirty="0" smtClean="0"/>
              <a:t>MERT has no smoothing.  When using large feature sets, we should add regularization.</a:t>
            </a:r>
          </a:p>
          <a:p>
            <a:r>
              <a:rPr lang="en-US" dirty="0" smtClean="0"/>
              <a:t>We need to still include random or orthogonal directions in case sparse features aren’t (yet) represented in model/hope/fear.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work?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1828800"/>
          <a:ext cx="8077200" cy="8382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964110"/>
                <a:gridCol w="1482055"/>
                <a:gridCol w="963336"/>
                <a:gridCol w="889233"/>
                <a:gridCol w="889233"/>
                <a:gridCol w="889233"/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(tuning) oracle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BLEU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weight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(baseline)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dirty="0" smtClean="0"/>
                        <a:t>test BLEU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21.85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2819400"/>
            <a:ext cx="85507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Tuning a </a:t>
            </a:r>
            <a:r>
              <a:rPr lang="en-US" dirty="0" err="1" smtClean="0"/>
              <a:t>urdu</a:t>
            </a:r>
            <a:r>
              <a:rPr lang="en-US" dirty="0" smtClean="0"/>
              <a:t> </a:t>
            </a:r>
            <a:r>
              <a:rPr lang="en-US" dirty="0" err="1" smtClean="0"/>
              <a:t>Hiero</a:t>
            </a:r>
            <a:r>
              <a:rPr lang="en-US" dirty="0" smtClean="0"/>
              <a:t> system with 10 dense features, there was no improvement.</a:t>
            </a:r>
          </a:p>
          <a:p>
            <a:r>
              <a:rPr lang="en-US" dirty="0" smtClean="0"/>
              <a:t>Convergence also wasn’t any faster.</a:t>
            </a:r>
          </a:p>
          <a:p>
            <a:endParaRPr lang="en-US" dirty="0" smtClean="0"/>
          </a:p>
          <a:p>
            <a:r>
              <a:rPr lang="en-US" dirty="0" smtClean="0"/>
              <a:t>Orthogonal directions and random directions are used in all cases.</a:t>
            </a:r>
          </a:p>
          <a:p>
            <a:endParaRPr lang="en-US" dirty="0" smtClean="0"/>
          </a:p>
          <a:p>
            <a:r>
              <a:rPr lang="en-US" dirty="0" smtClean="0"/>
              <a:t>Since the preference for high model score vs. good or bad BLEU score is scale-dependent, I tried a wide range of weights for the contribution of the loss to the fear/hope objective.</a:t>
            </a:r>
          </a:p>
          <a:p>
            <a:endParaRPr lang="en-US" dirty="0" smtClean="0"/>
          </a:p>
          <a:p>
            <a:r>
              <a:rPr lang="en-US" dirty="0" smtClean="0"/>
              <a:t>Still possibly worth trying: more, sparser features.  Different direction-averaging oracle batch sizes.  More batches.  Regularization.</a:t>
            </a:r>
          </a:p>
          <a:p>
            <a:endParaRPr lang="en-US" dirty="0" smtClean="0"/>
          </a:p>
          <a:p>
            <a:r>
              <a:rPr lang="en-US" dirty="0" smtClean="0"/>
              <a:t>Possible confound: I didn’t implement the hope/fear decoding myself; however, it’s been verified to at least partially work: it yields </a:t>
            </a:r>
            <a:r>
              <a:rPr lang="en-US" dirty="0" err="1" smtClean="0"/>
              <a:t>kbests</a:t>
            </a:r>
            <a:r>
              <a:rPr lang="en-US" dirty="0" smtClean="0"/>
              <a:t> with better (hope) or worse (fear) BLEU.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143000"/>
            <a:ext cx="769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No.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Faster LM rescoring of TM forests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057400"/>
            <a:ext cx="693038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7200" y="1371600"/>
            <a:ext cx="7988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don’t need the whole TM forest to get the best translation using the ngram LM </a:t>
            </a:r>
          </a:p>
          <a:p>
            <a:r>
              <a:rPr lang="en-US" dirty="0" smtClean="0"/>
              <a:t>(inside-outside pruning):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581400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BLEU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faster?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05000"/>
            <a:ext cx="689844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3000" y="1371600"/>
            <a:ext cx="3817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Barely (if you want a good translation):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276600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BLEU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pruning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We lose too much good stuff by using an inside-outside global beam that removes large portions of the LM-</a:t>
            </a:r>
            <a:r>
              <a:rPr lang="en-US" dirty="0" err="1" smtClean="0"/>
              <a:t>unscored</a:t>
            </a:r>
            <a:r>
              <a:rPr lang="en-US" dirty="0" smtClean="0"/>
              <a:t> forest</a:t>
            </a:r>
          </a:p>
          <a:p>
            <a:r>
              <a:rPr lang="en-US" dirty="0" smtClean="0"/>
              <a:t>Coarse-to-fine using lower order </a:t>
            </a:r>
            <a:r>
              <a:rPr lang="en-US" dirty="0" err="1" smtClean="0"/>
              <a:t>ngrams</a:t>
            </a:r>
            <a:r>
              <a:rPr lang="en-US" dirty="0" smtClean="0"/>
              <a:t> or fewer bits per word (parts of speech or other classes) may work (but not as well as [</a:t>
            </a:r>
            <a:r>
              <a:rPr lang="en-US" dirty="0" err="1" smtClean="0"/>
              <a:t>Petrov</a:t>
            </a:r>
            <a:r>
              <a:rPr lang="en-US" dirty="0" smtClean="0"/>
              <a:t> 08] claimed)</a:t>
            </a:r>
          </a:p>
          <a:p>
            <a:r>
              <a:rPr lang="en-US" dirty="0" smtClean="0"/>
              <a:t>Idea: spend more time (more items evaluated in cube pruning) on nodes with good –LM inside-outside </a:t>
            </a:r>
            <a:r>
              <a:rPr lang="en-US" dirty="0" err="1" smtClean="0"/>
              <a:t>viterbi</a:t>
            </a:r>
            <a:r>
              <a:rPr lang="en-US" dirty="0" smtClean="0"/>
              <a:t> scores, and less on worse-first-pass nodes (soft pruning, rather than 0% or 100% only).</a:t>
            </a:r>
          </a:p>
          <a:p>
            <a:r>
              <a:rPr lang="en-US" dirty="0" smtClean="0"/>
              <a:t>Baseline: N[</a:t>
            </a:r>
            <a:r>
              <a:rPr lang="en-US" dirty="0" err="1" smtClean="0"/>
              <a:t>i</a:t>
            </a:r>
            <a:r>
              <a:rPr lang="en-US" dirty="0" smtClean="0"/>
              <a:t>] = 200 if v[</a:t>
            </a:r>
            <a:r>
              <a:rPr lang="en-US" dirty="0" err="1" smtClean="0"/>
              <a:t>i</a:t>
            </a:r>
            <a:r>
              <a:rPr lang="en-US" dirty="0" smtClean="0"/>
              <a:t>]&gt;threshold (per-word), 0 otherwise. </a:t>
            </a:r>
          </a:p>
          <a:p>
            <a:r>
              <a:rPr lang="en-US" dirty="0" smtClean="0"/>
              <a:t>Promise: N[</a:t>
            </a:r>
            <a:r>
              <a:rPr lang="en-US" dirty="0" err="1" smtClean="0"/>
              <a:t>i</a:t>
            </a:r>
            <a:r>
              <a:rPr lang="en-US" dirty="0" smtClean="0"/>
              <a:t>] ~ v[</a:t>
            </a:r>
            <a:r>
              <a:rPr lang="en-US" dirty="0" err="1" smtClean="0"/>
              <a:t>i</a:t>
            </a:r>
            <a:r>
              <a:rPr lang="en-US" dirty="0" smtClean="0"/>
              <a:t>]^</a:t>
            </a:r>
            <a:r>
              <a:rPr lang="el-GR" dirty="0" smtClean="0"/>
              <a:t>β</a:t>
            </a:r>
            <a:r>
              <a:rPr lang="en-US" dirty="0" smtClean="0"/>
              <a:t> (normalized so average N[</a:t>
            </a:r>
            <a:r>
              <a:rPr lang="en-US" dirty="0" err="1" smtClean="0"/>
              <a:t>i</a:t>
            </a:r>
            <a:r>
              <a:rPr lang="en-US" dirty="0" smtClean="0"/>
              <a:t>]=200 or whatever)</a:t>
            </a:r>
          </a:p>
          <a:p>
            <a:r>
              <a:rPr lang="en-US" dirty="0" smtClean="0"/>
              <a:t>(N[</a:t>
            </a:r>
            <a:r>
              <a:rPr lang="en-US" dirty="0" err="1" smtClean="0"/>
              <a:t>i</a:t>
            </a:r>
            <a:r>
              <a:rPr lang="en-US" dirty="0" smtClean="0"/>
              <a:t>] is the number of cube pruning LM descendants explored for item 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r>
              <a:rPr lang="en-US" dirty="0" smtClean="0"/>
              <a:t>(v[</a:t>
            </a:r>
            <a:r>
              <a:rPr lang="en-US" dirty="0" err="1" smtClean="0"/>
              <a:t>i</a:t>
            </a:r>
            <a:r>
              <a:rPr lang="en-US" dirty="0" smtClean="0"/>
              <a:t>] is the </a:t>
            </a:r>
            <a:r>
              <a:rPr lang="en-US" dirty="0" err="1" smtClean="0"/>
              <a:t>viterbi</a:t>
            </a:r>
            <a:r>
              <a:rPr lang="en-US" dirty="0" smtClean="0"/>
              <a:t> probability for item </a:t>
            </a:r>
            <a:r>
              <a:rPr lang="en-US" dirty="0" err="1" smtClean="0"/>
              <a:t>i</a:t>
            </a:r>
            <a:r>
              <a:rPr lang="en-US" dirty="0" smtClean="0"/>
              <a:t>: e^(</a:t>
            </a:r>
            <a:r>
              <a:rPr lang="el-GR" dirty="0" smtClean="0"/>
              <a:t>λ•</a:t>
            </a:r>
            <a:r>
              <a:rPr lang="en-US" dirty="0" smtClean="0"/>
              <a:t>f) where f is the feature vector of the best derivation using </a:t>
            </a:r>
            <a:r>
              <a:rPr lang="en-US" dirty="0" err="1" smtClean="0"/>
              <a:t>i</a:t>
            </a:r>
            <a:r>
              <a:rPr lang="en-US" dirty="0" smtClean="0"/>
              <a:t>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en-US" dirty="0" smtClean="0"/>
              <a:t>No.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2514600"/>
          <a:ext cx="7010400" cy="16560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(baseline)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20.21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20.16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20.11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19.7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Ngram</a:t>
                      </a:r>
                      <a:r>
                        <a:rPr lang="en-US" baseline="0" dirty="0" smtClean="0"/>
                        <a:t> r</a:t>
                      </a:r>
                      <a:r>
                        <a:rPr lang="en-US" dirty="0" smtClean="0"/>
                        <a:t>escoring time (</a:t>
                      </a:r>
                      <a:r>
                        <a:rPr lang="en-US" dirty="0" err="1" smtClean="0"/>
                        <a:t>avg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1.1s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648200"/>
            <a:ext cx="64047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Hiero</a:t>
            </a:r>
            <a:r>
              <a:rPr lang="en-US" dirty="0" smtClean="0"/>
              <a:t> Urdu 3gram)</a:t>
            </a:r>
          </a:p>
          <a:p>
            <a:r>
              <a:rPr lang="en-US" dirty="0" smtClean="0"/>
              <a:t>Will it help with smaller baseline N[</a:t>
            </a:r>
            <a:r>
              <a:rPr lang="en-US" dirty="0" err="1" smtClean="0"/>
              <a:t>i</a:t>
            </a:r>
            <a:r>
              <a:rPr lang="en-US" dirty="0" smtClean="0"/>
              <a:t>] than 200?</a:t>
            </a:r>
          </a:p>
          <a:p>
            <a:r>
              <a:rPr lang="en-US" dirty="0" smtClean="0"/>
              <a:t>Will it help with syntactic categories with/without per-span limits?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Appendix: FSA target string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: public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FsaFeatureFunctionBase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(std::string const&amp;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param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 :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FsaFeatureFunctionBase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&gt;(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,singleton_sentence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("END"))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// 1 byte of state, scan final (single) symbol "END" to get final state cost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start[0]='a';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h_start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[0]=0; Init();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markov_order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const { return 1;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Featval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Scan1(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w, void const*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old_state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void *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new_state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const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char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cw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=TD::Convert(w)[0];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char co=*(char const*)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old_state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*(char *)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new_state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cw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cw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==co?1:0;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void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print_state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(std::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&amp;o, void const*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 const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o&lt;&lt;*(char const*)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static std::string usage(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param,bool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verbose) {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FeatureFunction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usage_helper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                  "[no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]",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                  "1 each time 2 consecutive words start with the same letter",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               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param,verbose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global_ff_registry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-&gt;Register(new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FFFactory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FeatureFunctionFromFsa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SameFirstLetter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 &gt;);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creates the usual bottom-up forest rescoring state with </a:t>
            </a:r>
            <a:r>
              <a:rPr lang="en-US" sz="18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unscored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left words, right state from scored words.</a:t>
            </a:r>
            <a:endParaRPr lang="en-US" sz="1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(typed fixed length state, e.g. </a:t>
            </a:r>
            <a:r>
              <a:rPr lang="en-US" dirty="0" err="1" smtClean="0"/>
              <a:t>int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FsaTypedBase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,ShorterThanPrev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(std::string const&amp;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param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: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FsaTypedBase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int,ShorterThanPrev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&gt;(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-1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,singleton_sentence(TD::se)) // start,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h_start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end_phrase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//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h_start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estimate state: anything &lt;4 chars is usually shorter than previous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{ Init();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static std::string usage(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bool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param,bool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verbose)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FeatureFunction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usage_helper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ShorterThanPrev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"",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"stupid example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stateful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(bigram) feature: 1 per target word that's shorter than the previous word (end of sentence considered '&lt;/s&gt;')",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param,verbose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static inline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wordlen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w)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return std::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strlen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(TD::Convert(w));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Featval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ScanT1(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SentenceMetadata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const&amp; /*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smeta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*/,const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Hypergraph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::Edge&amp; /* edge */,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w,int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prevlen,int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&amp;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 const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wordlen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(w);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return 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prevlen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 ? 1 : 0;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Ngram language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template &lt;class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Accum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ScanAccum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SentenceMetadata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const&amp; /*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smeta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*/,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Hypergraph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::Edge const&amp; e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,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w, void const* 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old_st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void *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new_st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4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Accum</a:t>
            </a:r>
            <a:r>
              <a:rPr lang="en-US" sz="4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*a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 const 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	if (!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ctxlen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_) {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Add(floored(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pimpl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_-&gt;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WordProb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w,&amp;empty_context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)),a);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} else {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ngram_order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_];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state_copy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ctx,old_st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ctxlen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_]=TD::none;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Featval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p=floored(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pimpl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_-&gt;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WordProb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w,ctx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));      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	FSALMDBG(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e,"p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("&lt;&lt;TD::Convert(w)&lt;&lt;"|"&lt;&lt;TD::Convert(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ctx,ctx+ctxlen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_)&lt;&lt;")="&lt;&lt;p);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FSALMDBGnl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(e);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// states are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srilm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contexts so are in reverse order (most recent word is first, then 1-back comes next, etc.).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*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nst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=(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WordID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*)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new_st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nst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[0]=w; // new most recent word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to_state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(nst+1,ctx,ctxlen_-1); // rotate old words right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#if LM_FSA_SHORTEN_CONTEXT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p+=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pimpl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_-&gt;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ShortenContext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nst,ctxlen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_);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#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endif</a:t>
            </a:r>
            <a:endParaRPr lang="en-US" sz="4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  Add(</a:t>
            </a:r>
            <a:r>
              <a:rPr lang="en-US" sz="4400" dirty="0" err="1" smtClean="0">
                <a:latin typeface="Courier New" pitchFamily="49" charset="0"/>
                <a:cs typeface="Courier New" pitchFamily="49" charset="0"/>
              </a:rPr>
              <a:t>p,a</a:t>
            </a: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None/>
            </a:pPr>
            <a:r>
              <a:rPr lang="en-US" sz="44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indent="0">
              <a:buNone/>
            </a:pPr>
            <a:r>
              <a:rPr lang="en-US" sz="7200" dirty="0" err="1" smtClean="0">
                <a:cs typeface="Courier New" pitchFamily="49" charset="0"/>
              </a:rPr>
              <a:t>Accum</a:t>
            </a:r>
            <a:r>
              <a:rPr lang="en-US" sz="7200" dirty="0" smtClean="0">
                <a:cs typeface="Courier New" pitchFamily="49" charset="0"/>
              </a:rPr>
              <a:t> is a template so you can equally support feature vectors as a single features. You can implement: scan a whole sequence of words at once, possibly exceeding declared </a:t>
            </a:r>
            <a:r>
              <a:rPr lang="en-US" sz="7200" dirty="0" err="1" smtClean="0">
                <a:cs typeface="Courier New" pitchFamily="49" charset="0"/>
              </a:rPr>
              <a:t>markov</a:t>
            </a:r>
            <a:r>
              <a:rPr lang="en-US" sz="7200" dirty="0" smtClean="0">
                <a:cs typeface="Courier New" pitchFamily="49" charset="0"/>
              </a:rPr>
              <a:t> order (using higher order ngram scores along the way).</a:t>
            </a:r>
            <a:endParaRPr lang="en-US" sz="7200" dirty="0">
              <a:cs typeface="Courier New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1121</Words>
  <Application>Microsoft Office PowerPoint</Application>
  <PresentationFormat>On-screen Show (4:3)</PresentationFormat>
  <Paragraphs>147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Unimproved MT tuning and decoding </vt:lpstr>
      <vt:lpstr>Better line search directions for MERT</vt:lpstr>
      <vt:lpstr>A better line search direction</vt:lpstr>
      <vt:lpstr>Objections?</vt:lpstr>
      <vt:lpstr>Does it work?</vt:lpstr>
      <vt:lpstr>Faster LM rescoring of TM forests</vt:lpstr>
      <vt:lpstr>Is it faster?</vt:lpstr>
      <vt:lpstr>Soft pruning</vt:lpstr>
      <vt:lpstr>Does it work?</vt:lpstr>
      <vt:lpstr>Thank you.</vt:lpstr>
      <vt:lpstr>Appendix: FSA target string models</vt:lpstr>
      <vt:lpstr>(typed fixed length state, e.g. int)</vt:lpstr>
      <vt:lpstr>Ngram language model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 tuning and decoding </dc:title>
  <dc:creator>graehl</dc:creator>
  <cp:lastModifiedBy>Jonathan Graehl</cp:lastModifiedBy>
  <cp:revision>25</cp:revision>
  <dcterms:created xsi:type="dcterms:W3CDTF">2006-08-16T00:00:00Z</dcterms:created>
  <dcterms:modified xsi:type="dcterms:W3CDTF">2010-08-05T21:28:30Z</dcterms:modified>
</cp:coreProperties>
</file>