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Unimproved MT tuning and decoding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Jonathan Graehl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line search directions for MERT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MERT picks optimal corpus-BLEU weights given an origin and a search direction (when decoding with pruning, this is approximate; </a:t>
            </a:r>
            <a:r>
              <a:rPr lang="en-US" dirty="0" err="1" smtClean="0"/>
              <a:t>redecode</a:t>
            </a:r>
            <a:r>
              <a:rPr lang="en-US" dirty="0" smtClean="0"/>
              <a:t> and merge forests or </a:t>
            </a:r>
            <a:r>
              <a:rPr lang="en-US" dirty="0" err="1" smtClean="0"/>
              <a:t>kbest</a:t>
            </a:r>
            <a:r>
              <a:rPr lang="en-US" dirty="0" smtClean="0"/>
              <a:t> lists until converged)</a:t>
            </a:r>
          </a:p>
          <a:p>
            <a:r>
              <a:rPr lang="en-US" dirty="0" smtClean="0"/>
              <a:t>When you have many features, there are many directions.  Usually: orthogonal (vary only one feature) and a handful of random.</a:t>
            </a:r>
          </a:p>
          <a:p>
            <a:r>
              <a:rPr lang="en-US" dirty="0" smtClean="0"/>
              <a:t>Idea: pick better search directions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better line search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 per-sentence BLEU (anti-)</a:t>
            </a:r>
            <a:r>
              <a:rPr lang="en-US" dirty="0" err="1" smtClean="0"/>
              <a:t>oracle+model</a:t>
            </a:r>
            <a:r>
              <a:rPr lang="en-US" dirty="0" smtClean="0"/>
              <a:t> score 1best (like MIRA </a:t>
            </a:r>
            <a:r>
              <a:rPr lang="en-US" dirty="0" err="1" smtClean="0"/>
              <a:t>hope+fear</a:t>
            </a:r>
            <a:r>
              <a:rPr lang="en-US" dirty="0" smtClean="0"/>
              <a:t>).</a:t>
            </a:r>
            <a:endParaRPr lang="en-US" dirty="0" smtClean="0"/>
          </a:p>
          <a:p>
            <a:r>
              <a:rPr lang="en-US" dirty="0" smtClean="0"/>
              <a:t>Both model-&gt;hope and fear-&gt;hope directions seem </a:t>
            </a:r>
            <a:r>
              <a:rPr lang="en-US" dirty="0" smtClean="0"/>
              <a:t>reasonable</a:t>
            </a:r>
            <a:r>
              <a:rPr lang="en-US" dirty="0" smtClean="0"/>
              <a:t> </a:t>
            </a:r>
            <a:r>
              <a:rPr lang="en-US" dirty="0" smtClean="0"/>
              <a:t>(the direction </a:t>
            </a:r>
            <a:r>
              <a:rPr lang="en-US" dirty="0" smtClean="0"/>
              <a:t>is just the difference in the </a:t>
            </a:r>
            <a:r>
              <a:rPr lang="en-US" dirty="0" smtClean="0"/>
              <a:t>1-best feature vectors)</a:t>
            </a:r>
            <a:endParaRPr lang="en-US" dirty="0" smtClean="0"/>
          </a:p>
          <a:p>
            <a:r>
              <a:rPr lang="en-US" dirty="0" smtClean="0"/>
              <a:t>We can include as many directions as we want, so try both.</a:t>
            </a:r>
          </a:p>
          <a:p>
            <a:r>
              <a:rPr lang="en-US" dirty="0" smtClean="0"/>
              <a:t>It takes time to compute (anti-)oracles, so we randomly select batches of sentences and average the feature </a:t>
            </a:r>
            <a:r>
              <a:rPr lang="en-US" dirty="0" smtClean="0"/>
              <a:t>differences in </a:t>
            </a:r>
            <a:r>
              <a:rPr lang="en-US" dirty="0" smtClean="0"/>
              <a:t>each batch to generate a direction.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are we performing an expensive exact infinite-line search using a heuristic (local gradient inspired) direction?</a:t>
            </a:r>
          </a:p>
          <a:p>
            <a:r>
              <a:rPr lang="en-US" dirty="0" smtClean="0"/>
              <a:t>MERT has no smoothing.  If you try to regularize the objective, then you lose the exact line search behavior.</a:t>
            </a:r>
          </a:p>
          <a:p>
            <a:r>
              <a:rPr lang="en-US" dirty="0" smtClean="0"/>
              <a:t>We need to still include random or orthogonal directions in case sparse features aren’t (yet) represented in model/hope/fear.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828800"/>
          <a:ext cx="8077200" cy="8382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964110"/>
                <a:gridCol w="1482055"/>
                <a:gridCol w="963336"/>
                <a:gridCol w="889233"/>
                <a:gridCol w="889233"/>
                <a:gridCol w="889233"/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(tuning) oracle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BLEU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(baseline)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test </a:t>
                      </a:r>
                      <a:r>
                        <a:rPr lang="en-US" dirty="0" smtClean="0"/>
                        <a:t>BLEU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819400"/>
            <a:ext cx="85507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Tuning a </a:t>
            </a:r>
            <a:r>
              <a:rPr lang="en-US" dirty="0" err="1" smtClean="0"/>
              <a:t>urdu</a:t>
            </a:r>
            <a:r>
              <a:rPr lang="en-US" dirty="0" smtClean="0"/>
              <a:t> </a:t>
            </a:r>
            <a:r>
              <a:rPr lang="en-US" dirty="0" err="1" smtClean="0"/>
              <a:t>Hiero</a:t>
            </a:r>
            <a:r>
              <a:rPr lang="en-US" dirty="0" smtClean="0"/>
              <a:t> system with 10 dense features, there was no improvement.</a:t>
            </a:r>
          </a:p>
          <a:p>
            <a:r>
              <a:rPr lang="en-US" dirty="0" smtClean="0"/>
              <a:t>Convergence also wasn’t any faster.</a:t>
            </a:r>
          </a:p>
          <a:p>
            <a:endParaRPr lang="en-US" dirty="0" smtClean="0"/>
          </a:p>
          <a:p>
            <a:r>
              <a:rPr lang="en-US" dirty="0" smtClean="0"/>
              <a:t>Orthogonal directions and random directions are used in all cases.</a:t>
            </a:r>
          </a:p>
          <a:p>
            <a:endParaRPr lang="en-US" dirty="0" smtClean="0"/>
          </a:p>
          <a:p>
            <a:r>
              <a:rPr lang="en-US" dirty="0" smtClean="0"/>
              <a:t>Since the preference for high model score vs. good or bad BLEU score is scale-dependent, I tried a wide range of weights.</a:t>
            </a:r>
          </a:p>
          <a:p>
            <a:endParaRPr lang="en-US" dirty="0" smtClean="0"/>
          </a:p>
          <a:p>
            <a:r>
              <a:rPr lang="en-US" dirty="0" smtClean="0"/>
              <a:t>Still possibly worth trying: more, sparser features.  Different direction-averaging oracle batch sizes.  More batches. </a:t>
            </a:r>
          </a:p>
          <a:p>
            <a:endParaRPr lang="en-US" dirty="0" smtClean="0"/>
          </a:p>
          <a:p>
            <a:r>
              <a:rPr lang="en-US" dirty="0" smtClean="0"/>
              <a:t>Possible confound: I didn’t implement the hope/fear decoding myself; however, it’s been verified to at least partially work: it yields </a:t>
            </a:r>
            <a:r>
              <a:rPr lang="en-US" dirty="0" err="1" smtClean="0"/>
              <a:t>kbests</a:t>
            </a:r>
            <a:r>
              <a:rPr lang="en-US" dirty="0" smtClean="0"/>
              <a:t> with better (hope) or worse (fear) BLEU.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143000"/>
            <a:ext cx="769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No.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Faster LM rescoring of TM forests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69303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0" y="1447800"/>
            <a:ext cx="799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don’t need the whole TM forest to get the best translation using the ngram LM: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faster?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05000"/>
            <a:ext cx="689844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1371600"/>
            <a:ext cx="3817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Barely (if you want a good translation):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 lose too much good stuff by using an inside-outside global beam that removes large portions of the LM-</a:t>
            </a:r>
            <a:r>
              <a:rPr lang="en-US" dirty="0" err="1" smtClean="0"/>
              <a:t>unscored</a:t>
            </a:r>
            <a:r>
              <a:rPr lang="en-US" dirty="0" smtClean="0"/>
              <a:t> forest</a:t>
            </a:r>
          </a:p>
          <a:p>
            <a:r>
              <a:rPr lang="en-US" dirty="0" smtClean="0"/>
              <a:t>Coarse-to-fine using lower order </a:t>
            </a:r>
            <a:r>
              <a:rPr lang="en-US" dirty="0" err="1" smtClean="0"/>
              <a:t>ngrams</a:t>
            </a:r>
            <a:r>
              <a:rPr lang="en-US" dirty="0" smtClean="0"/>
              <a:t> or fewer bits per word (parts of speech or other classes) may work (but not as well as </a:t>
            </a:r>
            <a:r>
              <a:rPr lang="en-US" dirty="0" err="1" smtClean="0"/>
              <a:t>Petrov</a:t>
            </a:r>
            <a:r>
              <a:rPr lang="en-US" dirty="0" smtClean="0"/>
              <a:t> claimed)</a:t>
            </a:r>
          </a:p>
          <a:p>
            <a:r>
              <a:rPr lang="en-US" dirty="0" smtClean="0"/>
              <a:t>Idea: explore nodes that have poor without-LM model scores but only a little while cube pruning LM rescoring, varying the number of descendants explored smoothly (soft pruning, rather than 0% or 100% only).</a:t>
            </a:r>
          </a:p>
          <a:p>
            <a:r>
              <a:rPr lang="en-US" dirty="0" smtClean="0"/>
              <a:t>Baseline: N[</a:t>
            </a:r>
            <a:r>
              <a:rPr lang="en-US" dirty="0" err="1" smtClean="0"/>
              <a:t>i</a:t>
            </a:r>
            <a:r>
              <a:rPr lang="en-US" dirty="0" smtClean="0"/>
              <a:t>] = 200 if v[</a:t>
            </a:r>
            <a:r>
              <a:rPr lang="en-US" dirty="0" err="1" smtClean="0"/>
              <a:t>i</a:t>
            </a:r>
            <a:r>
              <a:rPr lang="en-US" dirty="0" smtClean="0"/>
              <a:t>]&gt;threshold (per-word), 0 otherwise. </a:t>
            </a:r>
          </a:p>
          <a:p>
            <a:r>
              <a:rPr lang="en-US" dirty="0" smtClean="0"/>
              <a:t>Promise: N[</a:t>
            </a:r>
            <a:r>
              <a:rPr lang="en-US" dirty="0" err="1" smtClean="0"/>
              <a:t>i</a:t>
            </a:r>
            <a:r>
              <a:rPr lang="en-US" dirty="0" smtClean="0"/>
              <a:t>] ~ v[</a:t>
            </a:r>
            <a:r>
              <a:rPr lang="en-US" dirty="0" err="1" smtClean="0"/>
              <a:t>i</a:t>
            </a:r>
            <a:r>
              <a:rPr lang="en-US" dirty="0" smtClean="0"/>
              <a:t>]^</a:t>
            </a:r>
            <a:r>
              <a:rPr lang="el-GR" dirty="0" smtClean="0"/>
              <a:t>β</a:t>
            </a:r>
            <a:r>
              <a:rPr lang="en-US" dirty="0" smtClean="0"/>
              <a:t> (normalized so average N[</a:t>
            </a:r>
            <a:r>
              <a:rPr lang="en-US" dirty="0" err="1" smtClean="0"/>
              <a:t>i</a:t>
            </a:r>
            <a:r>
              <a:rPr lang="en-US" dirty="0" smtClean="0"/>
              <a:t>]=200 or whatever)</a:t>
            </a:r>
          </a:p>
          <a:p>
            <a:r>
              <a:rPr lang="en-US" dirty="0" smtClean="0"/>
              <a:t>(N[</a:t>
            </a:r>
            <a:r>
              <a:rPr lang="en-US" dirty="0" err="1" smtClean="0"/>
              <a:t>i</a:t>
            </a:r>
            <a:r>
              <a:rPr lang="en-US" dirty="0" smtClean="0"/>
              <a:t>] is the number of cube pruning LM descendants explored for item 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(v[</a:t>
            </a:r>
            <a:r>
              <a:rPr lang="en-US" dirty="0" err="1" smtClean="0"/>
              <a:t>i</a:t>
            </a:r>
            <a:r>
              <a:rPr lang="en-US" dirty="0" smtClean="0"/>
              <a:t>] is the </a:t>
            </a:r>
            <a:r>
              <a:rPr lang="en-US" dirty="0" err="1" smtClean="0"/>
              <a:t>viterbi</a:t>
            </a:r>
            <a:r>
              <a:rPr lang="en-US" dirty="0" smtClean="0"/>
              <a:t> probability for item </a:t>
            </a:r>
            <a:r>
              <a:rPr lang="en-US" dirty="0" err="1" smtClean="0"/>
              <a:t>i</a:t>
            </a:r>
            <a:r>
              <a:rPr lang="en-US" dirty="0" smtClean="0"/>
              <a:t>: e^(</a:t>
            </a:r>
            <a:r>
              <a:rPr lang="el-GR" dirty="0" smtClean="0"/>
              <a:t>λ•</a:t>
            </a:r>
            <a:r>
              <a:rPr lang="en-US" dirty="0" smtClean="0"/>
              <a:t>f) where f is the feature vector of the best derivation using </a:t>
            </a:r>
            <a:r>
              <a:rPr lang="en-US" dirty="0" err="1" smtClean="0"/>
              <a:t>i</a:t>
            </a:r>
            <a:r>
              <a:rPr lang="en-US" dirty="0" smtClean="0"/>
              <a:t>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dirty="0" smtClean="0"/>
              <a:t>No.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514600"/>
          <a:ext cx="7010400" cy="16560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(baseline)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20.21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20.16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20.11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Ngram</a:t>
                      </a:r>
                      <a:r>
                        <a:rPr lang="en-US" baseline="0" dirty="0" smtClean="0"/>
                        <a:t> r</a:t>
                      </a:r>
                      <a:r>
                        <a:rPr lang="en-US" dirty="0" smtClean="0"/>
                        <a:t>escoring time (</a:t>
                      </a:r>
                      <a:r>
                        <a:rPr lang="en-US" dirty="0" err="1" smtClean="0"/>
                        <a:t>avg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1.1s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648200"/>
            <a:ext cx="6404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Hiero</a:t>
            </a:r>
            <a:r>
              <a:rPr lang="en-US" dirty="0" smtClean="0"/>
              <a:t> Urdu 3gram)</a:t>
            </a:r>
          </a:p>
          <a:p>
            <a:r>
              <a:rPr lang="en-US" dirty="0" smtClean="0"/>
              <a:t>Will it help with smaller baseline N[</a:t>
            </a:r>
            <a:r>
              <a:rPr lang="en-US" dirty="0" err="1" smtClean="0"/>
              <a:t>i</a:t>
            </a:r>
            <a:r>
              <a:rPr lang="en-US" dirty="0" smtClean="0"/>
              <a:t>] than 200?</a:t>
            </a:r>
          </a:p>
          <a:p>
            <a:r>
              <a:rPr lang="en-US" dirty="0" smtClean="0"/>
              <a:t>Will it help with syntactic categories with/without per-span limits?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632</Words>
  <Application>Microsoft Office PowerPoint</Application>
  <PresentationFormat>On-screen Show (4:3)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Unimproved MT tuning and decoding </vt:lpstr>
      <vt:lpstr>Better line search directions for MERT</vt:lpstr>
      <vt:lpstr>A better line search direction</vt:lpstr>
      <vt:lpstr>Objections?</vt:lpstr>
      <vt:lpstr>Does it work?</vt:lpstr>
      <vt:lpstr>Faster LM rescoring of TM forests</vt:lpstr>
      <vt:lpstr>Is it faster?</vt:lpstr>
      <vt:lpstr>Soft pruning</vt:lpstr>
      <vt:lpstr>Does it work?</vt:lpstr>
      <vt:lpstr>Thank you.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 tuning and decoding </dc:title>
  <dc:creator>graehl</dc:creator>
  <cp:lastModifiedBy>Jonathan Graehl</cp:lastModifiedBy>
  <cp:revision>15</cp:revision>
  <dcterms:created xsi:type="dcterms:W3CDTF">2006-08-16T00:00:00Z</dcterms:created>
  <dcterms:modified xsi:type="dcterms:W3CDTF">2010-08-04T02:09:21Z</dcterms:modified>
</cp:coreProperties>
</file>